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9" r:id="rId3"/>
    <p:sldId id="257" r:id="rId4"/>
    <p:sldId id="263" r:id="rId5"/>
    <p:sldId id="262" r:id="rId6"/>
    <p:sldId id="265" r:id="rId7"/>
    <p:sldId id="266" r:id="rId8"/>
    <p:sldId id="277" r:id="rId9"/>
    <p:sldId id="278" r:id="rId10"/>
    <p:sldId id="279" r:id="rId11"/>
    <p:sldId id="281" r:id="rId12"/>
    <p:sldId id="280" r:id="rId13"/>
    <p:sldId id="267" r:id="rId14"/>
    <p:sldId id="258" r:id="rId15"/>
    <p:sldId id="282" r:id="rId16"/>
    <p:sldId id="270" r:id="rId17"/>
    <p:sldId id="283" r:id="rId18"/>
    <p:sldId id="269" r:id="rId19"/>
    <p:sldId id="284" r:id="rId20"/>
    <p:sldId id="286" r:id="rId21"/>
    <p:sldId id="287" r:id="rId22"/>
    <p:sldId id="285" r:id="rId23"/>
    <p:sldId id="268" r:id="rId24"/>
    <p:sldId id="271" r:id="rId25"/>
    <p:sldId id="272" r:id="rId26"/>
    <p:sldId id="288" r:id="rId27"/>
    <p:sldId id="275" r:id="rId28"/>
    <p:sldId id="276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P GAME 2010" initials="XG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93" autoAdjust="0"/>
    <p:restoredTop sz="94660"/>
  </p:normalViewPr>
  <p:slideViewPr>
    <p:cSldViewPr>
      <p:cViewPr varScale="1">
        <p:scale>
          <a:sx n="69" d="100"/>
          <a:sy n="69" d="100"/>
        </p:scale>
        <p:origin x="-5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11-14T10:34:07.147" idx="1">
    <p:pos x="10" y="10"/>
    <p:text>калечит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E11E3D5-EB8E-43D1-A321-FAD12E76B4AE}" type="datetimeFigureOut">
              <a:rPr lang="ru-RU"/>
              <a:pPr>
                <a:defRPr/>
              </a:pPr>
              <a:t>26.08.2004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4EB7241-7BEF-4C93-A6F8-237CFCB942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7D82316-5841-4596-A650-7B604B278B8F}" type="datetimeFigureOut">
              <a:rPr lang="ru-RU"/>
              <a:pPr>
                <a:defRPr/>
              </a:pPr>
              <a:t>26.08.2004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FB7759D-73CA-420D-950B-373BAAF2C8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B52BD7-1E96-442D-A28A-89069E6569A9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FB025E-67FB-435A-A23D-A3F458CAF40F}" type="datetimeFigureOut">
              <a:rPr lang="ru-RU"/>
              <a:pPr>
                <a:defRPr/>
              </a:pPr>
              <a:t>26.08.2004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76DEF1B-5277-4BBE-AA9F-6F789DEF42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F972B-FE10-4C6E-89D5-FD72D320AD73}" type="datetimeFigureOut">
              <a:rPr lang="ru-RU"/>
              <a:pPr>
                <a:defRPr/>
              </a:pPr>
              <a:t>26.08.2004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93E98-7758-4472-9207-85822D9F6A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385B8-19B7-4085-80CC-4ED14951060C}" type="datetimeFigureOut">
              <a:rPr lang="ru-RU"/>
              <a:pPr>
                <a:defRPr/>
              </a:pPr>
              <a:t>26.08.2004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D92B2-A71D-4FE0-A68E-29DD2714DF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40684-4B01-4366-82D0-5C959ED403F3}" type="datetimeFigureOut">
              <a:rPr lang="ru-RU"/>
              <a:pPr>
                <a:defRPr/>
              </a:pPr>
              <a:t>26.08.2004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0D656-7C05-4AA8-BEFB-E80175A788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7C1F63-E5EA-41A8-9C0D-35CF897FD81F}" type="datetimeFigureOut">
              <a:rPr lang="ru-RU"/>
              <a:pPr>
                <a:defRPr/>
              </a:pPr>
              <a:t>26.08.2004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6DD821-B244-4966-B525-20285CA082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840E5-6388-4981-978F-6DF53CCF673B}" type="datetimeFigureOut">
              <a:rPr lang="ru-RU"/>
              <a:pPr>
                <a:defRPr/>
              </a:pPr>
              <a:t>26.08.2004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0105B-ABA4-4DAC-B821-DEA6165BB3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89EF17A-1C9E-4C38-A2A1-A1B5CDD93C54}" type="datetimeFigureOut">
              <a:rPr lang="ru-RU"/>
              <a:pPr>
                <a:defRPr/>
              </a:pPr>
              <a:t>26.08.2004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1D879D-B5FE-4736-B081-29A00018BC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80406-4686-46CA-9D66-7E8FAB97B913}" type="datetimeFigureOut">
              <a:rPr lang="ru-RU"/>
              <a:pPr>
                <a:defRPr/>
              </a:pPr>
              <a:t>26.08.2004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43690-2A05-495B-8A1D-5BEEB4378B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49D4524-5935-4E8E-89CA-1530ADE2E302}" type="datetimeFigureOut">
              <a:rPr lang="ru-RU"/>
              <a:pPr>
                <a:defRPr/>
              </a:pPr>
              <a:t>26.08.2004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C8C13C4-2C10-4E23-BEEB-96B9BBA6B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EB50DE9-3D30-4CE4-ABD3-46D95903287E}" type="datetimeFigureOut">
              <a:rPr lang="ru-RU"/>
              <a:pPr>
                <a:defRPr/>
              </a:pPr>
              <a:t>26.08.2004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E01D14-794E-4FAA-BE30-3FA776CE9A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33DD19-8DCA-4DE3-AB9C-89DD2FFCC7A4}" type="datetimeFigureOut">
              <a:rPr lang="ru-RU"/>
              <a:pPr>
                <a:defRPr/>
              </a:pPr>
              <a:t>26.08.2004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B581DB-38AE-40F2-8155-1C0802E2D2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B312CECE-E5D5-432C-B3CE-AD2B42590B73}" type="datetimeFigureOut">
              <a:rPr lang="ru-RU"/>
              <a:pPr>
                <a:defRPr/>
              </a:pPr>
              <a:t>26.08.2004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DC63EAFB-F9E5-4728-BAA0-4CD2B10CA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75" r:id="rId7"/>
    <p:sldLayoutId id="2147483676" r:id="rId8"/>
    <p:sldLayoutId id="2147483677" r:id="rId9"/>
    <p:sldLayoutId id="2147483668" r:id="rId10"/>
    <p:sldLayoutId id="21474836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Lucida Sans Unicode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ped-kopilka.ru/klasnomu-rukovoditelyu/klasnye-chasy-v-nachalnoi-shkole/klasnyi-chas-na-temu-dobro-i-zlo-1-2-klas.html" TargetMode="External"/><Relationship Id="rId3" Type="http://schemas.openxmlformats.org/officeDocument/2006/relationships/hyperlink" Target="http://www.prikol.ru/tag/foto-prikolyi/page/63/" TargetMode="External"/><Relationship Id="rId7" Type="http://schemas.openxmlformats.org/officeDocument/2006/relationships/hyperlink" Target="http://www.klassnye-chasy.ru/klassnyy-chas-dobrota" TargetMode="External"/><Relationship Id="rId2" Type="http://schemas.openxmlformats.org/officeDocument/2006/relationships/hyperlink" Target="http://privet.ru/blog/1394312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sportal.ru/nachalnaya-shkola/vospitatelnaya-rabota/2013/08/16/stsenariy-klassnogo-chasa-dobrota-veshch" TargetMode="External"/><Relationship Id="rId5" Type="http://schemas.openxmlformats.org/officeDocument/2006/relationships/hyperlink" Target="http://festival.1september.ru/articles/565420/" TargetMode="External"/><Relationship Id="rId4" Type="http://schemas.openxmlformats.org/officeDocument/2006/relationships/hyperlink" Target="http://youandsport.ru/new-friend/" TargetMode="External"/><Relationship Id="rId9" Type="http://schemas.openxmlformats.org/officeDocument/2006/relationships/hyperlink" Target="http://www.uroki.net/docklruk/docklruk91.ht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1925" y="214313"/>
            <a:ext cx="7407275" cy="4929187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ОГБОУ СПО</a:t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«Кривошеинский </a:t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агропромышленный техникум»</a:t>
            </a:r>
            <a:r>
              <a:rPr lang="ru-RU" sz="24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2">
                    <a:satMod val="13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ДАВАЙ ПОГОВОРИМ</a:t>
            </a:r>
            <a:br>
              <a:rPr lang="ru-RU" sz="6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ДОБРОТЕ…</a:t>
            </a:r>
            <a:endParaRPr lang="ru-RU" sz="6000" b="1" i="1" dirty="0">
              <a:solidFill>
                <a:schemeClr val="accent5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0" y="4714875"/>
            <a:ext cx="3763963" cy="1752600"/>
          </a:xfrm>
        </p:spPr>
        <p:txBody>
          <a:bodyPr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Авторы: Н.Н.Клян</a:t>
            </a:r>
          </a:p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Р.А. Егоров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9325" y="381000"/>
            <a:ext cx="470535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066800"/>
            <a:ext cx="6096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692150"/>
            <a:ext cx="7416800" cy="495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Партнерская программа APT-PRAKTI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785813"/>
            <a:ext cx="7786688" cy="52149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Соль не так уж вредна для организма / Печать / Народные новости: последние народные новости, статьи, наблюдения, обзоры, интерв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5" y="2786063"/>
            <a:ext cx="476250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4" descr="Стакан воды может ускорить работу мозга на 14% &quot; Next24 - Ин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85750"/>
            <a:ext cx="4543425" cy="34099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620713"/>
            <a:ext cx="7488237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Содержимое 2"/>
          <p:cNvSpPr>
            <a:spLocks noGrp="1"/>
          </p:cNvSpPr>
          <p:nvPr>
            <p:ph idx="1"/>
          </p:nvPr>
        </p:nvSpPr>
        <p:spPr>
          <a:xfrm>
            <a:off x="1435100" y="4286250"/>
            <a:ext cx="7499350" cy="19621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 Во внутреннем мире человека доброта – это солнце»</a:t>
            </a:r>
          </a:p>
          <a:p>
            <a:pPr algn="r">
              <a:buFont typeface="Wingdings 2" pitchFamily="18" charset="2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Виктор Гюго</a:t>
            </a:r>
          </a:p>
        </p:txBody>
      </p:sp>
      <p:pic>
        <p:nvPicPr>
          <p:cNvPr id="30722" name="Picture 2" descr="Просмотр изображения 3527478 Сервис публикации и хранения изображений : хостинг картинок : размещение фоток : место для фотогра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571500"/>
            <a:ext cx="5753100" cy="34480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ъект 2"/>
          <p:cNvSpPr>
            <a:spLocks noGrp="1"/>
          </p:cNvSpPr>
          <p:nvPr>
            <p:ph idx="1"/>
          </p:nvPr>
        </p:nvSpPr>
        <p:spPr>
          <a:xfrm>
            <a:off x="1403350" y="1412875"/>
            <a:ext cx="7499350" cy="514985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пословицы и поговорки о доброте вы знаете?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88913"/>
            <a:ext cx="5541962" cy="524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428625"/>
            <a:ext cx="7862887" cy="5819775"/>
          </a:xfrm>
        </p:spPr>
        <p:txBody>
          <a:bodyPr>
            <a:normAutofit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Доброе слово лечит, а злое калечит.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Худо тому, кто добра не делает никому.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одежда красит человека, а добрые дела.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Доброе дело само себя хвалит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Делай другим добро – будешь сам без беды.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Добрые умирают, да дела их живут.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Красота до вечера, а доброта навеки.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Живи добрее, будешь всем милее.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sz="2800" dirty="0" smtClean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692150"/>
            <a:ext cx="7705725" cy="490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Добро и Зло &quot; Фэнтези, фантастика, игры."/>
          <p:cNvPicPr>
            <a:picLocks noChangeAspect="1" noChangeArrowheads="1"/>
          </p:cNvPicPr>
          <p:nvPr/>
        </p:nvPicPr>
        <p:blipFill>
          <a:blip r:embed="rId2"/>
          <a:srcRect t="7500"/>
          <a:stretch>
            <a:fillRect/>
          </a:stretch>
        </p:blipFill>
        <p:spPr bwMode="auto">
          <a:xfrm>
            <a:off x="1214438" y="500063"/>
            <a:ext cx="7620000" cy="5286375"/>
          </a:xfrm>
          <a:prstGeom prst="rect">
            <a:avLst/>
          </a:prstGeom>
          <a:noFill/>
          <a:ln w="12700">
            <a:solidFill>
              <a:schemeClr val="bg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88913"/>
            <a:ext cx="7345363" cy="624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620713"/>
            <a:ext cx="7848600" cy="522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7425" y="228600"/>
            <a:ext cx="4906963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Добрые дела полезны для здоровья - 29 Апреля 2013 - Блог - Б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214313"/>
            <a:ext cx="4572000" cy="30432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8914" name="Picture 4" descr="Гигиена содержания служебных собак. - 4 Серпня 2011 - перший незалежний кінологічний порта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8925" y="3357563"/>
            <a:ext cx="4830763" cy="33178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 descr="Молиться вредно для здоровья детей? / vlasti.net"/>
          <p:cNvPicPr>
            <a:picLocks noChangeAspect="1" noChangeArrowheads="1"/>
          </p:cNvPicPr>
          <p:nvPr/>
        </p:nvPicPr>
        <p:blipFill>
          <a:blip r:embed="rId2"/>
          <a:srcRect l="2100" t="1613" r="3394" b="1611"/>
          <a:stretch>
            <a:fillRect/>
          </a:stretch>
        </p:blipFill>
        <p:spPr bwMode="auto">
          <a:xfrm>
            <a:off x="1214438" y="2286000"/>
            <a:ext cx="3214687" cy="42862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9938" name="Picture 6" descr="Cool Bench - Dump pi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357188"/>
            <a:ext cx="4119563" cy="54879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Клиентам ГАУ МНПЦ реабилитации инвалидов вследствие ДЦП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285750"/>
            <a:ext cx="4786312" cy="31908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0962" name="Picture 2" descr="котоматрица / смешные картинки и другие приколы: комиксы, гиф анимация, видео, лучший интеллектуальный юмор."/>
          <p:cNvPicPr>
            <a:picLocks noChangeAspect="1" noChangeArrowheads="1"/>
          </p:cNvPicPr>
          <p:nvPr/>
        </p:nvPicPr>
        <p:blipFill>
          <a:blip r:embed="rId3"/>
          <a:srcRect b="12218"/>
          <a:stretch>
            <a:fillRect/>
          </a:stretch>
        </p:blipFill>
        <p:spPr bwMode="auto">
          <a:xfrm>
            <a:off x="4389438" y="3643313"/>
            <a:ext cx="4560887" cy="30003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350" y="692150"/>
            <a:ext cx="7497763" cy="4800600"/>
          </a:xfrm>
        </p:spPr>
        <p:txBody>
          <a:bodyPr>
            <a:normAutofit fontScale="70000" lnSpcReduction="20000"/>
          </a:bodyPr>
          <a:lstStyle/>
          <a:p>
            <a:pPr marL="82296" indent="0" algn="ctr" fontAlgn="auto">
              <a:spcAft>
                <a:spcPts val="0"/>
              </a:spcAft>
              <a:buFont typeface="Wingdings 2"/>
              <a:buNone/>
              <a:defRPr/>
            </a:pPr>
            <a:endParaRPr lang="ru-RU" sz="9600" dirty="0" smtClean="0"/>
          </a:p>
          <a:p>
            <a:pPr marL="82296" indent="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СМС со словом </a:t>
            </a:r>
            <a:r>
              <a:rPr lang="ru-RU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«Добро»</a:t>
            </a:r>
          </a:p>
          <a:p>
            <a:pPr marL="82296" indent="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на номер</a:t>
            </a:r>
          </a:p>
          <a:p>
            <a:pPr marL="82296" indent="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5541</a:t>
            </a:r>
            <a:endParaRPr lang="ru-RU" sz="9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http://yahooeu.ru/uploads/posts/2012-04/1334086950_2643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9025" y="620713"/>
            <a:ext cx="7840663" cy="5880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100" y="357188"/>
            <a:ext cx="7499350" cy="5891212"/>
          </a:xfrm>
        </p:spPr>
        <p:txBody>
          <a:bodyPr>
            <a:normAutofit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Источники информации: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hlinkClick r:id="rId2"/>
              </a:rPr>
              <a:t>http://privet.ru/blog/13943129</a:t>
            </a:r>
            <a:endParaRPr lang="ru-RU" sz="2000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hlinkClick r:id="rId3"/>
              </a:rPr>
              <a:t>http://www.prikol.ru/tag/foto-prikolyi/page/63/</a:t>
            </a:r>
            <a:endParaRPr lang="ru-RU" sz="2000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hlinkClick r:id="rId4"/>
              </a:rPr>
              <a:t>http://youandsport.ru/new-friend/</a:t>
            </a:r>
            <a:endParaRPr lang="ru-RU" sz="2000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hlinkClick r:id="rId5"/>
              </a:rPr>
              <a:t>http://festival.1september.ru/articles/565420/</a:t>
            </a:r>
            <a:endParaRPr lang="ru-RU" sz="2000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hlinkClick r:id="rId6"/>
              </a:rPr>
              <a:t>http://nsportal.ru/nachalnaya-shkola/vospitatelnaya-rabota/2013/08/16/stsenariy-klassnogo-chasa-dobrota-veshch</a:t>
            </a:r>
            <a:endParaRPr lang="ru-RU" sz="2000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hlinkClick r:id="rId7"/>
              </a:rPr>
              <a:t>http://www.klassnye-chasy.ru/klassnyy-chas-dobrota</a:t>
            </a:r>
            <a:endParaRPr lang="ru-RU" sz="2000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hlinkClick r:id="rId8"/>
              </a:rPr>
              <a:t>http://ped-kopilka.ru/klasnomu-rukovoditelyu/klasnye-chasy-v-nachalnoi-shkole/klasnyi-chas-na-temu-dobro-i-zlo-1-2-klas.html</a:t>
            </a:r>
            <a:endParaRPr lang="ru-RU" sz="2000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hlinkClick r:id="rId9"/>
              </a:rPr>
              <a:t>http://www.uroki.net/docklruk/docklruk91.htm</a:t>
            </a:r>
            <a:endParaRPr lang="ru-RU" sz="2000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2" descr="СОЛНЕЧНЫЙ ОСТРОВ- я.ру"/>
          <p:cNvPicPr>
            <a:picLocks noChangeAspect="1" noChangeArrowheads="1"/>
          </p:cNvPicPr>
          <p:nvPr/>
        </p:nvPicPr>
        <p:blipFill>
          <a:blip r:embed="rId2"/>
          <a:srcRect t="4408" b="4132"/>
          <a:stretch>
            <a:fillRect/>
          </a:stretch>
        </p:blipFill>
        <p:spPr bwMode="auto">
          <a:xfrm>
            <a:off x="1428750" y="285750"/>
            <a:ext cx="6864350" cy="3448050"/>
          </a:xfrm>
          <a:prstGeom prst="rect">
            <a:avLst/>
          </a:prstGeom>
          <a:noFill/>
          <a:ln w="12700">
            <a:solidFill>
              <a:schemeClr val="bg2">
                <a:lumMod val="25000"/>
              </a:schemeClr>
            </a:solidFill>
            <a:miter lim="800000"/>
            <a:headEnd/>
            <a:tailEnd/>
          </a:ln>
        </p:spPr>
      </p:pic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2214563" y="4000500"/>
            <a:ext cx="6711950" cy="28575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 безликом мире, в этой суете</a:t>
            </a:r>
          </a:p>
          <a:p>
            <a:pPr>
              <a:buFont typeface="Wingdings 2" pitchFamily="18" charset="2"/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 водовороте серых дней,</a:t>
            </a:r>
          </a:p>
          <a:p>
            <a:pPr>
              <a:buFont typeface="Wingdings 2" pitchFamily="18" charset="2"/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Давай поговорим о доброте,</a:t>
            </a:r>
          </a:p>
          <a:p>
            <a:pPr>
              <a:buFont typeface="Wingdings 2" pitchFamily="18" charset="2"/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Что создана в душе твоей…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2"/>
          <p:cNvSpPr>
            <a:spLocks noGrp="1"/>
          </p:cNvSpPr>
          <p:nvPr>
            <p:ph idx="1"/>
          </p:nvPr>
        </p:nvSpPr>
        <p:spPr>
          <a:xfrm>
            <a:off x="1357313" y="4929188"/>
            <a:ext cx="7497762" cy="1533525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Люди Земли, Мыслите, Думайте и</a:t>
            </a:r>
          </a:p>
          <a:p>
            <a:pPr algn="ctr">
              <a:buFont typeface="Wingdings 2" pitchFamily="18" charset="2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Творите Добро!</a:t>
            </a:r>
          </a:p>
        </p:txBody>
      </p:sp>
      <p:pic>
        <p:nvPicPr>
          <p:cNvPr id="18434" name="Рисунок 3" descr="http://std3.ru/68/30/1369460747-6830c385ae1579a97b9e9d864bdd766f.jpeg"/>
          <p:cNvPicPr>
            <a:picLocks noChangeAspect="1" noChangeArrowheads="1"/>
          </p:cNvPicPr>
          <p:nvPr/>
        </p:nvPicPr>
        <p:blipFill>
          <a:blip r:embed="rId2"/>
          <a:srcRect r="50075" b="4958"/>
          <a:stretch>
            <a:fillRect/>
          </a:stretch>
        </p:blipFill>
        <p:spPr bwMode="auto">
          <a:xfrm>
            <a:off x="3071813" y="500063"/>
            <a:ext cx="3714750" cy="37861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История благодарностей участник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428625"/>
            <a:ext cx="6376988" cy="60721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Вот у городских птичек голубей недокормица по весне, да коты им житья не дают, чё делать бедным? MOREBIRDS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500063"/>
            <a:ext cx="7735888" cy="55721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Какая деятельность вас больше вдохновляет. Обсуждение на Liv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714375"/>
            <a:ext cx="7727950" cy="55006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492375"/>
            <a:ext cx="626745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227013"/>
            <a:ext cx="3960813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143000"/>
            <a:ext cx="685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551</TotalTime>
  <Words>168</Words>
  <Application>Microsoft Office PowerPoint</Application>
  <PresentationFormat>Экран (4:3)</PresentationFormat>
  <Paragraphs>45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Солнцестояние</vt:lpstr>
      <vt:lpstr>                   ОГБОУ СПО «Кривошеинский  агропромышленный техникум»  ДАВАЙ ПОГОВОРИМ О ДОБРОТЕ…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ДАВАЙ ПОГОВОРИМ О ДОБРОТЕ…</dc:title>
  <dc:creator>XP GAME 2010</dc:creator>
  <cp:lastModifiedBy>XP GAME 2010</cp:lastModifiedBy>
  <cp:revision>52</cp:revision>
  <dcterms:created xsi:type="dcterms:W3CDTF">2014-11-12T04:33:28Z</dcterms:created>
  <dcterms:modified xsi:type="dcterms:W3CDTF">2004-08-25T20:09:26Z</dcterms:modified>
</cp:coreProperties>
</file>