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A69FD0-4BD9-47EB-A3ED-1DA87BCEE8AB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929A5D-EC02-4691-BF19-C642185EDB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yandex.ru/images/search?source=wiz&amp;img_url=http://permdnt.ru/news.php?xibyu=/tasvbwu/schitok_priborov_na_vaz_2107_inzhektor_shema_5437_3.jpg&amp;uinfo=sw-1536-sh-864-ww-1519-wh-739-pd-1-wp-16x9_1600x900&amp;_=1415605140095&amp;viewport=wide&amp;p=3&amp;text=%D0%BA%D0%B0%D1%80%D1%82%D0%B8%D0%BD%D0%BA%D0%B8%20%D0%BF%D0%BE%20%D0%BF%D1%80%D0%BE%D1%84%D0%B5%D1%81%D1%81%D0%B8%D0%B8%20%D0%BF%D1%80%D0%BE%D0%B4%D0%B0%D0%B2%D0%B5%D1%86%20%D0%BA%D0%BE%D0%BD%D1%82%D1%80%D0%BE%D0%BB%D0%B5%D1%80-%D0%BA%D0%B0%D1%81%D1%81%D0%B8%D1%80&amp;noreask=1&amp;pos=117&amp;rpt=simage&amp;lr=11351&amp;pin=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yandex.ru/images/search?source=wiz&amp;img_url=http://cs10730.userapi.com/u15946340/-14/x_c694d6f8.jpg&amp;uinfo=sw-1536-sh-864-ww-1519-wh-739-pd-1-wp-16x9_1600x900&amp;_=1415604688073&amp;viewport=wide&amp;p=1&amp;text=%D0%BA%D0%B0%D1%80%D1%82%D0%B8%D0%BD%D0%BA%D0%B8%20%D0%BF%D0%BE%20%D0%BF%D1%80%D0%BE%D1%84%D0%B5%D1%81%D1%81%D0%B8%D0%B8%20%D0%BF%D1%80%D0%BE%D0%B4%D0%B0%D0%B2%D0%B5%D1%86%20%D0%BA%D0%BE%D0%BD%D1%82%D1%80%D0%BE%D0%BB%D0%B5%D1%80-%D0%BA%D0%B0%D1%81%D1%81%D0%B8%D1%80&amp;noreask=1&amp;pos=50&amp;rpt=simage&amp;lr=11351&amp;pin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yandex.ru/images/search?source=wiz&amp;img_url=http://cs3.livemaster.ru/zhurnalfoto/e/d/c/120731172128.jpg&amp;uinfo=sw-1536-sh-864-ww-1519-wh-739-pd-1-wp-16x9_1600x900&amp;_=1415604688073&amp;viewport=wide&amp;p=1&amp;text=%D0%BA%D0%B0%D1%80%D1%82%D0%B8%D0%BD%D0%BA%D0%B8%20%D0%BF%D0%BE%20%D0%BF%D1%80%D0%BE%D1%84%D0%B5%D1%81%D1%81%D0%B8%D0%B8%20%D0%BF%D1%80%D0%BE%D0%B4%D0%B0%D0%B2%D0%B5%D1%86%20%D0%BA%D0%BE%D0%BD%D1%82%D1%80%D0%BE%D0%BB%D0%B5%D1%80-%D0%BA%D0%B0%D1%81%D1%81%D0%B8%D1%80&amp;noreask=1&amp;pos=45&amp;rpt=simage&amp;lr=11351&amp;pin=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Классный час на тему: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«История развития торговли»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3-tub-ru.yandex.net/i?id=cbfcc6c054a170c89697e7ba1e4a86bc-20-144&amp;n=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286124"/>
            <a:ext cx="32147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337c3f97d145291c3d6008f085fc28ca-49-144&amp;n=21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3357562"/>
            <a:ext cx="37862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История создания  и совершенствования весов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Чашечные весы </a:t>
            </a:r>
          </a:p>
          <a:p>
            <a:endParaRPr lang="ru-RU" dirty="0"/>
          </a:p>
        </p:txBody>
      </p:sp>
      <p:pic>
        <p:nvPicPr>
          <p:cNvPr id="4" name="Рисунок 3" descr="Задачи на измерение и взвешива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429156" cy="4267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Оборудование и инструменты - Барахла.Нет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72" y="2428868"/>
            <a:ext cx="357193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+mn-lt"/>
              </a:rPr>
              <a:t>История создания и совершенствования весов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Весы в наше время</a:t>
            </a:r>
          </a:p>
          <a:p>
            <a:pPr algn="ctr"/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Весы электронные ВЕСЫ С ПЕЧАТЬЮ ЭТИКЕТОК (Ethernet &amp; RS232), ВПМ_Ф1 - Купить в Алматы Весы электронные ВЕСЫ С ПЕЧАТЬЮ ЭТИКЕТОК (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43182"/>
            <a:ext cx="328614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ПП Точприбор ВП1-152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643182"/>
            <a:ext cx="4797417" cy="388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800" b="1" dirty="0" smtClean="0">
              <a:solidFill>
                <a:srgbClr val="FF0000"/>
              </a:solidFill>
            </a:endParaRPr>
          </a:p>
          <a:p>
            <a:pPr algn="ctr"/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Кольца для каждого знака Зодиака (12 фото). Очень красивые знаки - 4 May 2013 - Blog - Vipsm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85992"/>
            <a:ext cx="607223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студентов с историческими аспектами возникновения профессии «Продавец»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знания по выбранной профессии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учащихся школ с профессией</a:t>
            </a:r>
          </a:p>
        </p:txBody>
      </p:sp>
      <p:pic>
        <p:nvPicPr>
          <p:cNvPr id="4" name="Рисунок 3" descr="http://im3-tub-ru.yandex.net/i?id=f878acf0eaf0f93f6c013ff0112e66da-120-144&amp;n=2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500438"/>
            <a:ext cx="3810020" cy="300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Задачи: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- формирование положительных эмоций при изучении темы;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- воспитание профессионализма, ответственного отношения к выбранной профессии;</a:t>
            </a:r>
          </a:p>
          <a:p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ГБОУ Профессиональный лицей 133 - ПРОДАВЕЦ, КОНТРОЛЁР - КАССИР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429000"/>
            <a:ext cx="595791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История профессии</a:t>
            </a:r>
            <a:endParaRPr lang="ru-RU" sz="4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Торговля – отношения между покупателем и продавцом товаров, процесс купли-продажи, ознакомление с товаром, торг по поводу цены.</a:t>
            </a:r>
          </a:p>
          <a:p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продажи успех отношения Признания опасного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3286124"/>
            <a:ext cx="3929090" cy="336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д сенью храма - ТОП6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286124"/>
            <a:ext cx="421484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Способы удовлетворения своих потребностей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b="1" i="1" dirty="0" smtClean="0">
                <a:solidFill>
                  <a:srgbClr val="002060"/>
                </a:solidFill>
              </a:rPr>
              <a:t>Самообеспечение;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Децентрализованный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 обмен;</a:t>
            </a:r>
          </a:p>
          <a:p>
            <a:r>
              <a:rPr lang="ru-RU" sz="3200" b="1" i="1" dirty="0" smtClean="0">
                <a:solidFill>
                  <a:srgbClr val="002060"/>
                </a:solidFill>
              </a:rPr>
              <a:t>Централизованный 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 обмен  ( или собственно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     торговля)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История денег на Руси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Первая древнерусская монета - серебренник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Найден клад серебряных монет на Волыни! : С МИРА ПО НИТКЕ * 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3116"/>
            <a:ext cx="5940425" cy="4460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  <a:latin typeface="+mn-lt"/>
              </a:rPr>
              <a:t>История денег на Руси</a:t>
            </a:r>
            <a:endParaRPr lang="ru-RU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 1535 г. при И.Грозном были выпущены новые деньги</a:t>
            </a:r>
          </a:p>
          <a:p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Печати древнерусского Государств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643182"/>
            <a:ext cx="6431609" cy="394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История денег на Руси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Первый серебряный русский рубль отчеканили в 1654 г.</a:t>
            </a:r>
          </a:p>
          <a:p>
            <a:endParaRPr lang="ru-RU" dirty="0"/>
          </a:p>
        </p:txBody>
      </p:sp>
      <p:pic>
        <p:nvPicPr>
          <p:cNvPr id="5" name="Рисунок 4" descr="Монеты царской России МДРЕГИОН.РУ / Форум кладоискателей. Вс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86058"/>
            <a:ext cx="6715172" cy="349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+mn-lt"/>
              </a:rPr>
              <a:t>История создания и совершенствования весов</a:t>
            </a:r>
            <a:endParaRPr lang="ru-RU" sz="4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Первые весы появились в Древнем Египте</a:t>
            </a:r>
          </a:p>
          <a:p>
            <a:endParaRPr lang="ru-RU" dirty="0"/>
          </a:p>
        </p:txBody>
      </p:sp>
      <p:pic>
        <p:nvPicPr>
          <p:cNvPr id="4" name="Рисунок 3" descr="Токовые весы. Большая советская энциклопедия. понят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357430"/>
            <a:ext cx="621510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148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Классный час на тему: «История развития торговли»</vt:lpstr>
      <vt:lpstr>Цель:</vt:lpstr>
      <vt:lpstr>Задачи:</vt:lpstr>
      <vt:lpstr>История профессии</vt:lpstr>
      <vt:lpstr>Способы удовлетворения своих потребностей</vt:lpstr>
      <vt:lpstr>История денег на Руси</vt:lpstr>
      <vt:lpstr>История денег на Руси</vt:lpstr>
      <vt:lpstr>История денег на Руси</vt:lpstr>
      <vt:lpstr>История создания и совершенствования весов</vt:lpstr>
      <vt:lpstr>История создания  и совершенствования весов</vt:lpstr>
      <vt:lpstr>История создания и совершенствования весов</vt:lpstr>
      <vt:lpstr>  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«История развития торговли»</dc:title>
  <dc:creator>Ученик-6</dc:creator>
  <cp:lastModifiedBy>User</cp:lastModifiedBy>
  <cp:revision>17</cp:revision>
  <dcterms:created xsi:type="dcterms:W3CDTF">2014-11-10T07:21:51Z</dcterms:created>
  <dcterms:modified xsi:type="dcterms:W3CDTF">2014-11-11T09:15:57Z</dcterms:modified>
</cp:coreProperties>
</file>