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7"/>
  </p:notesMasterIdLst>
  <p:sldIdLst>
    <p:sldId id="263" r:id="rId2"/>
    <p:sldId id="278" r:id="rId3"/>
    <p:sldId id="264" r:id="rId4"/>
    <p:sldId id="266" r:id="rId5"/>
    <p:sldId id="27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113" autoAdjust="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BB586-A05F-487E-AF5D-5995802B1F9B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24301B-8BB7-4826-B37A-78F912556B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427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1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7.jpeg"/><Relationship Id="rId4" Type="http://schemas.openxmlformats.org/officeDocument/2006/relationships/image" Target="../media/image22.jpeg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4581128"/>
            <a:ext cx="1552575" cy="1219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64704" y="2765246"/>
            <a:ext cx="8406468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Это область осуществления хозяйственной </a:t>
            </a:r>
          </a:p>
          <a:p>
            <a:r>
              <a:rPr lang="ru-RU" sz="2800" dirty="0" smtClean="0"/>
              <a:t>деятельности общества, создания </a:t>
            </a:r>
          </a:p>
          <a:p>
            <a:pPr algn="ctr"/>
            <a:r>
              <a:rPr lang="ru-RU" sz="2800" dirty="0" smtClean="0"/>
              <a:t>                материальных благ.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070" y="476672"/>
            <a:ext cx="2466975" cy="1847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3" y="4344237"/>
            <a:ext cx="1870935" cy="21271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467961"/>
            <a:ext cx="1810891" cy="18108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1927" y="387970"/>
            <a:ext cx="1992888" cy="19365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1560" y="2060848"/>
            <a:ext cx="816922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Экономическая сфера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704" y="3694496"/>
            <a:ext cx="3177209" cy="277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99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16081" y="4349003"/>
            <a:ext cx="2171700" cy="2105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95" y="4049489"/>
            <a:ext cx="2526698" cy="24045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472981"/>
            <a:ext cx="2160240" cy="22981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532654"/>
            <a:ext cx="2199615" cy="21893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2278" y="3125741"/>
            <a:ext cx="799930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Это область возникновения и </a:t>
            </a:r>
          </a:p>
          <a:p>
            <a:r>
              <a:rPr lang="ru-RU" sz="2800" dirty="0" smtClean="0"/>
              <a:t>функционирования взаимосвязей людей </a:t>
            </a:r>
          </a:p>
          <a:p>
            <a:pPr algn="ctr"/>
            <a:r>
              <a:rPr lang="ru-RU" sz="2800" dirty="0" smtClean="0"/>
              <a:t>друг с другом.</a:t>
            </a: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472981"/>
            <a:ext cx="2808312" cy="265753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69369" y="2492896"/>
            <a:ext cx="68932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Социальная сфера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4327723"/>
            <a:ext cx="2126305" cy="212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328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4342052"/>
            <a:ext cx="2140209" cy="21052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48477"/>
            <a:ext cx="3771550" cy="21196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2089" y="462197"/>
            <a:ext cx="3096344" cy="201627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17653" y="2298755"/>
            <a:ext cx="60548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Духовная сфера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796"/>
          <a:stretch/>
        </p:blipFill>
        <p:spPr>
          <a:xfrm rot="5400000">
            <a:off x="566683" y="4012463"/>
            <a:ext cx="2375784" cy="26026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7804" y="4416896"/>
            <a:ext cx="2194560" cy="164592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97775" y="3171781"/>
            <a:ext cx="6460423" cy="95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Это область создания и освоения</a:t>
            </a:r>
          </a:p>
          <a:p>
            <a:pPr algn="r"/>
            <a:r>
              <a:rPr lang="ru-RU" sz="2800" dirty="0"/>
              <a:t>д</a:t>
            </a:r>
            <a:r>
              <a:rPr lang="ru-RU" sz="2800" dirty="0" smtClean="0"/>
              <a:t>уховных благ.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08612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2376" y="22076"/>
            <a:ext cx="3652726" cy="27089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3523456" cy="2708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5102" y="2190154"/>
            <a:ext cx="2356582" cy="27545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3601" y="4427893"/>
            <a:ext cx="3986554" cy="24176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89004" y="2701117"/>
            <a:ext cx="3611151" cy="22435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0392" y="4944663"/>
            <a:ext cx="2363608" cy="19008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4718" y="31641"/>
            <a:ext cx="2669282" cy="268979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708920"/>
            <a:ext cx="3523456" cy="24971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96" t="-663" r="14584" b="14160"/>
          <a:stretch/>
        </p:blipFill>
        <p:spPr>
          <a:xfrm>
            <a:off x="-11814" y="4516393"/>
            <a:ext cx="3200818" cy="232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295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1103</TotalTime>
  <Words>37</Words>
  <Application>Microsoft Office PowerPoint</Application>
  <PresentationFormat>Экран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Начальная</vt:lpstr>
      <vt:lpstr>Слайд 1</vt:lpstr>
      <vt:lpstr>Слайд 2</vt:lpstr>
      <vt:lpstr>Слайд 3</vt:lpstr>
      <vt:lpstr>Слайд 4</vt:lpstr>
      <vt:lpstr>Слайд 5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XP GAME 2009</dc:creator>
  <cp:lastModifiedBy>Наташа</cp:lastModifiedBy>
  <cp:revision>127</cp:revision>
  <dcterms:created xsi:type="dcterms:W3CDTF">2011-05-26T06:52:07Z</dcterms:created>
  <dcterms:modified xsi:type="dcterms:W3CDTF">2014-04-21T12:06:35Z</dcterms:modified>
</cp:coreProperties>
</file>