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7"/>
  </p:notesMasterIdLst>
  <p:sldIdLst>
    <p:sldId id="279" r:id="rId2"/>
    <p:sldId id="284" r:id="rId3"/>
    <p:sldId id="285" r:id="rId4"/>
    <p:sldId id="299" r:id="rId5"/>
    <p:sldId id="30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40DA66-D448-4F74-975E-B354A3BB15E9}" type="datetimeFigureOut">
              <a:rPr lang="ru-RU" smtClean="0"/>
              <a:pPr/>
              <a:t>15.04.2014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47CD0D-E953-4430-A162-E52C252CEA9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2145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E1B4-158B-47F9-AD66-F0BAC172E924}" type="datetimeFigureOut">
              <a:rPr lang="ru-RU" smtClean="0"/>
              <a:pPr/>
              <a:t>15.04.2014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DFB40-2158-46BE-AC40-825F740EB01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E1B4-158B-47F9-AD66-F0BAC172E924}" type="datetimeFigureOut">
              <a:rPr lang="ru-RU" smtClean="0"/>
              <a:pPr/>
              <a:t>15.04.2014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DFB40-2158-46BE-AC40-825F740EB01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E1B4-158B-47F9-AD66-F0BAC172E924}" type="datetimeFigureOut">
              <a:rPr lang="ru-RU" smtClean="0"/>
              <a:pPr/>
              <a:t>15.04.2014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DFB40-2158-46BE-AC40-825F740EB01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E1B4-158B-47F9-AD66-F0BAC172E924}" type="datetimeFigureOut">
              <a:rPr lang="ru-RU" smtClean="0"/>
              <a:pPr/>
              <a:t>15.04.2014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DFB40-2158-46BE-AC40-825F740EB01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E1B4-158B-47F9-AD66-F0BAC172E924}" type="datetimeFigureOut">
              <a:rPr lang="ru-RU" smtClean="0"/>
              <a:pPr/>
              <a:t>15.04.2014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DFB40-2158-46BE-AC40-825F740EB01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E1B4-158B-47F9-AD66-F0BAC172E924}" type="datetimeFigureOut">
              <a:rPr lang="ru-RU" smtClean="0"/>
              <a:pPr/>
              <a:t>15.04.2014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DFB40-2158-46BE-AC40-825F740EB01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E1B4-158B-47F9-AD66-F0BAC172E924}" type="datetimeFigureOut">
              <a:rPr lang="ru-RU" smtClean="0"/>
              <a:pPr/>
              <a:t>15.04.2014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DFB40-2158-46BE-AC40-825F740EB01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E1B4-158B-47F9-AD66-F0BAC172E924}" type="datetimeFigureOut">
              <a:rPr lang="ru-RU" smtClean="0"/>
              <a:pPr/>
              <a:t>15.04.2014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DFB40-2158-46BE-AC40-825F740EB01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E1B4-158B-47F9-AD66-F0BAC172E924}" type="datetimeFigureOut">
              <a:rPr lang="ru-RU" smtClean="0"/>
              <a:pPr/>
              <a:t>15.04.2014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DFB40-2158-46BE-AC40-825F740EB01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E1B4-158B-47F9-AD66-F0BAC172E924}" type="datetimeFigureOut">
              <a:rPr lang="ru-RU" smtClean="0"/>
              <a:pPr/>
              <a:t>15.04.2014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DFB40-2158-46BE-AC40-825F740EB01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E1B4-158B-47F9-AD66-F0BAC172E924}" type="datetimeFigureOut">
              <a:rPr lang="ru-RU" smtClean="0"/>
              <a:pPr/>
              <a:t>15.04.2014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DFB40-2158-46BE-AC40-825F740EB01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4FFE1B4-158B-47F9-AD66-F0BAC172E924}" type="datetimeFigureOut">
              <a:rPr lang="ru-RU" smtClean="0"/>
              <a:pPr/>
              <a:t>15.04.2014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02DFB40-2158-46BE-AC40-825F740EB01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donrazvitie.ru/index.php/2010-09-12-15-34-43/269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file:///F:\GC_IS_MaslovaNV_KonkursMM4.rar\GC_IS_MaslovaNV_koncursMM4_varyagMP3.mp3" TargetMode="External"/><Relationship Id="rId1" Type="http://schemas.openxmlformats.org/officeDocument/2006/relationships/video" Target="NULL" TargetMode="External"/><Relationship Id="rId6" Type="http://schemas.microsoft.com/office/2007/relationships/media" Target="../media/media1.mp3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6332" y="332656"/>
            <a:ext cx="32415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Поговорка: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717376"/>
            <a:ext cx="8363187" cy="17235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r>
              <a:rPr lang="ru-RU" sz="4400" b="1" dirty="0" smtClean="0"/>
              <a:t>«Ко дворцу шли просители, а</a:t>
            </a:r>
          </a:p>
          <a:p>
            <a:pPr algn="r"/>
            <a:r>
              <a:rPr lang="ru-RU" sz="4400" b="1" dirty="0" smtClean="0"/>
              <a:t> от дворца мстители»</a:t>
            </a:r>
            <a:endParaRPr lang="ru-RU" sz="4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05373" y="3212976"/>
            <a:ext cx="27494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Событие:</a:t>
            </a:r>
            <a:endParaRPr lang="ru-RU" sz="4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212976"/>
            <a:ext cx="2857500" cy="2857500"/>
          </a:xfrm>
          <a:prstGeom prst="rect">
            <a:avLst/>
          </a:prstGeom>
          <a:solidFill>
            <a:srgbClr val="92D050"/>
          </a:solidFill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646" y="2505712"/>
            <a:ext cx="5414372" cy="37316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04721" y="6287453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>
                <a:hlinkClick r:id="rId4"/>
              </a:rPr>
              <a:t>http://www.donrazvitie.ru/index.php/2010-09-12-15-34-43/269</a:t>
            </a:r>
            <a:endParaRPr lang="ru-RU" b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8589771" y="181896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51474" y="6237312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5984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796" y="404664"/>
            <a:ext cx="81948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Историческое событие: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3380125"/>
            <a:ext cx="7895110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А я стою один меж них</a:t>
            </a:r>
          </a:p>
          <a:p>
            <a:r>
              <a:rPr lang="ru-RU" sz="4400" b="1" dirty="0" smtClean="0"/>
              <a:t>В ревущем пламени и дыме</a:t>
            </a:r>
          </a:p>
          <a:p>
            <a:r>
              <a:rPr lang="ru-RU" sz="4400" b="1" dirty="0" smtClean="0"/>
              <a:t>И всеми силами своими</a:t>
            </a:r>
          </a:p>
          <a:p>
            <a:r>
              <a:rPr lang="ru-RU" sz="4400" b="1" dirty="0" smtClean="0"/>
              <a:t>Молюсь за тех и за других.</a:t>
            </a:r>
          </a:p>
          <a:p>
            <a:pPr algn="r"/>
            <a:r>
              <a:rPr lang="ru-RU" sz="4400" b="1" dirty="0" err="1" smtClean="0"/>
              <a:t>М.Волошин</a:t>
            </a:r>
            <a:endParaRPr lang="ru-RU" sz="4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317" y="1646223"/>
            <a:ext cx="1756420" cy="17339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0" y="404664"/>
            <a:ext cx="4256010" cy="62646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527" y="397915"/>
            <a:ext cx="4442719" cy="62646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8734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126" y="548680"/>
            <a:ext cx="882805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4400" dirty="0" smtClean="0"/>
          </a:p>
          <a:p>
            <a:r>
              <a:rPr lang="ru-RU" sz="4400" dirty="0" smtClean="0"/>
              <a:t> </a:t>
            </a:r>
            <a:r>
              <a:rPr lang="ru-RU" sz="4400" b="1" dirty="0" smtClean="0"/>
              <a:t>«Врагу не сдается наш гордый</a:t>
            </a:r>
          </a:p>
          <a:p>
            <a:pPr algn="ctr"/>
            <a:r>
              <a:rPr lang="ru-RU" sz="4400" b="1" dirty="0" smtClean="0"/>
              <a:t> «Варяг»?</a:t>
            </a:r>
            <a:endParaRPr lang="ru-RU" sz="4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378769" y="289821"/>
            <a:ext cx="24561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Песня: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6" y="3611695"/>
            <a:ext cx="4286250" cy="2867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3378769" y="2672338"/>
            <a:ext cx="5551520" cy="193899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В связи с какими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событиями </a:t>
            </a:r>
          </a:p>
          <a:p>
            <a:r>
              <a:rPr lang="ru-RU" sz="4000" b="1" dirty="0">
                <a:solidFill>
                  <a:srgbClr val="C00000"/>
                </a:solidFill>
              </a:rPr>
              <a:t>п</a:t>
            </a:r>
            <a:r>
              <a:rPr lang="ru-RU" sz="4000" b="1" dirty="0" smtClean="0">
                <a:solidFill>
                  <a:srgbClr val="C00000"/>
                </a:solidFill>
              </a:rPr>
              <a:t>оявилась эта песня?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388" y="4714014"/>
            <a:ext cx="1155310" cy="1726682"/>
          </a:xfrm>
          <a:prstGeom prst="rect">
            <a:avLst/>
          </a:prstGeom>
        </p:spPr>
      </p:pic>
      <p:pic>
        <p:nvPicPr>
          <p:cNvPr id="7" name="GC_IS_MaslovaNV_koncursMM4_varyagMP3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557470" y="5963122"/>
            <a:ext cx="1293012" cy="609600"/>
          </a:xfrm>
          <a:prstGeom prst="rect">
            <a:avLst/>
          </a:prstGeom>
        </p:spPr>
      </p:pic>
      <p:pic>
        <p:nvPicPr>
          <p:cNvPr id="9" name="GC_IS_MaslovaNV_koncursMM4_varyagMP3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33839638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642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9642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5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lum contrast="-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29908"/>
            <a:ext cx="2989064" cy="2532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462" y="2870445"/>
            <a:ext cx="3721596" cy="27911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329908"/>
            <a:ext cx="4398231" cy="24502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78" y="3645024"/>
            <a:ext cx="4513684" cy="30993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47664" y="2204864"/>
            <a:ext cx="6304024" cy="255454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Назовите            битву…</a:t>
            </a:r>
            <a:endParaRPr lang="ru-RU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4830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6" dur="4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360809"/>
            <a:ext cx="2381250" cy="2924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25100"/>
            <a:ext cx="5617550" cy="35839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279" y="3284984"/>
            <a:ext cx="4680238" cy="338776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43808" y="1134878"/>
            <a:ext cx="5549602" cy="2800767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Назовите</a:t>
            </a:r>
          </a:p>
          <a:p>
            <a:pPr algn="ctr"/>
            <a:r>
              <a:rPr lang="ru-RU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войну</a:t>
            </a:r>
            <a:endParaRPr lang="ru-RU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550" y="3772637"/>
            <a:ext cx="3034450" cy="30344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9612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3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2744</TotalTime>
  <Words>75</Words>
  <Application>Microsoft Office PowerPoint</Application>
  <PresentationFormat>Экран (4:3)</PresentationFormat>
  <Paragraphs>24</Paragraphs>
  <Slides>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</vt:vector>
  </TitlesOfParts>
  <Company>RUSSIA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XP GAME 2009</dc:creator>
  <cp:lastModifiedBy>Наташа</cp:lastModifiedBy>
  <cp:revision>239</cp:revision>
  <dcterms:created xsi:type="dcterms:W3CDTF">2011-02-13T11:56:04Z</dcterms:created>
  <dcterms:modified xsi:type="dcterms:W3CDTF">2014-04-15T12:41:38Z</dcterms:modified>
</cp:coreProperties>
</file>