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"/>
  </p:notesMasterIdLst>
  <p:sldIdLst>
    <p:sldId id="258" r:id="rId2"/>
    <p:sldId id="259" r:id="rId3"/>
    <p:sldId id="25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13" autoAdjust="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BB586-A05F-487E-AF5D-5995802B1F9B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4301B-8BB7-4826-B37A-78F912556B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42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5C39945-0078-4F97-B2C7-D2090701F6EC}" type="datetimeFigureOut">
              <a:rPr lang="ru-RU" smtClean="0"/>
              <a:pPr/>
              <a:t>15.04.2014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08819" y="2788816"/>
            <a:ext cx="3051888" cy="40691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47776" y="332656"/>
            <a:ext cx="7263527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</a:t>
            </a:r>
            <a:r>
              <a:rPr lang="ru-RU" sz="66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 </a:t>
            </a:r>
            <a:endParaRPr lang="ru-RU" sz="6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сталкиваетесь</a:t>
            </a:r>
          </a:p>
          <a:p>
            <a:pPr algn="ctr"/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понятием </a:t>
            </a:r>
          </a:p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истема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755576" y="573325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7931224" y="54868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Улыбающееся лицо 5"/>
          <p:cNvSpPr/>
          <p:nvPr/>
        </p:nvSpPr>
        <p:spPr>
          <a:xfrm>
            <a:off x="3347864" y="481885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124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" y="19749"/>
            <a:ext cx="4572000" cy="342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393" y="32915"/>
            <a:ext cx="4571607" cy="35515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29152"/>
            <a:ext cx="4572393" cy="34288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391" y="3448749"/>
            <a:ext cx="4571607" cy="346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035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297" y="340123"/>
            <a:ext cx="8416085" cy="175432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Общество = система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82" t="12862" r="-1"/>
          <a:stretch/>
        </p:blipFill>
        <p:spPr>
          <a:xfrm>
            <a:off x="4359113" y="3861048"/>
            <a:ext cx="4752000" cy="28679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34" y="1484784"/>
            <a:ext cx="826540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Система </a:t>
            </a:r>
            <a:r>
              <a:rPr lang="ru-RU" sz="4000" b="1" dirty="0" smtClean="0"/>
              <a:t>– это нечто целое,</a:t>
            </a:r>
          </a:p>
          <a:p>
            <a:r>
              <a:rPr lang="ru-RU" sz="4000" b="1" dirty="0" smtClean="0"/>
              <a:t> состоящее из отдельных </a:t>
            </a:r>
          </a:p>
          <a:p>
            <a:r>
              <a:rPr lang="ru-RU" sz="4000" b="1" dirty="0" smtClean="0"/>
              <a:t> частей и элементов, </a:t>
            </a:r>
          </a:p>
          <a:p>
            <a:r>
              <a:rPr lang="ru-RU" sz="4000" b="1" dirty="0" smtClean="0"/>
              <a:t> взаимосвязь между ними.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 rot="19996396">
            <a:off x="120402" y="4897561"/>
            <a:ext cx="4086375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определение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188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1082</TotalTime>
  <Words>32</Words>
  <Application>Microsoft Office PowerPoint</Application>
  <PresentationFormat>Экран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Аспект</vt:lpstr>
      <vt:lpstr>Слайд 1</vt:lpstr>
      <vt:lpstr>Слайд 2</vt:lpstr>
      <vt:lpstr>Слайд 3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XP GAME 2009</dc:creator>
  <cp:lastModifiedBy>Наташа</cp:lastModifiedBy>
  <cp:revision>123</cp:revision>
  <dcterms:created xsi:type="dcterms:W3CDTF">2011-05-26T06:52:07Z</dcterms:created>
  <dcterms:modified xsi:type="dcterms:W3CDTF">2014-04-15T12:57:37Z</dcterms:modified>
</cp:coreProperties>
</file>