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682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2478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540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267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56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434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461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667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0075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8114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5157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571AD-E910-4BFC-A141-685144E02848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F0439-9648-45FC-92BA-4794D947C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596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5520" y="404664"/>
            <a:ext cx="82529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Геостратегическое положение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342" y="1369749"/>
            <a:ext cx="78869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Географическое положение страны с точки</a:t>
            </a:r>
          </a:p>
          <a:p>
            <a:r>
              <a:rPr lang="ru-RU" sz="3200" b="1" dirty="0" smtClean="0"/>
              <a:t>зрения </a:t>
            </a:r>
            <a:r>
              <a:rPr lang="ru-RU" sz="3200" b="1" u="sng" dirty="0" smtClean="0">
                <a:solidFill>
                  <a:srgbClr val="C00000"/>
                </a:solidFill>
              </a:rPr>
              <a:t>военного фактора</a:t>
            </a:r>
            <a:endParaRPr lang="ru-RU" sz="3200" b="1" u="sng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725144"/>
            <a:ext cx="2037184" cy="18722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054" y="2446967"/>
            <a:ext cx="2985864" cy="22859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50" y="3291631"/>
            <a:ext cx="5429250" cy="286702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565548" y="2460448"/>
            <a:ext cx="17680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сравните</a:t>
            </a:r>
            <a:endParaRPr lang="ru-RU" sz="3200" dirty="0">
              <a:solidFill>
                <a:srgbClr val="C0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388825" y="2852936"/>
            <a:ext cx="11537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388825" y="2852936"/>
            <a:ext cx="762191" cy="8142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4588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12776"/>
            <a:ext cx="3523850" cy="95410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ГЕОСТРАТЕГИЧЕСКОЕ </a:t>
            </a:r>
          </a:p>
          <a:p>
            <a:r>
              <a:rPr lang="ru-RU" sz="2800" dirty="0" smtClean="0"/>
              <a:t>ПОЛОЖЕНИЕ РОССИИ</a:t>
            </a:r>
            <a:endParaRPr lang="ru-RU" sz="2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39952" y="1844824"/>
            <a:ext cx="50859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148064" y="1412776"/>
            <a:ext cx="2323841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РОССИЙСКАЯ </a:t>
            </a:r>
          </a:p>
          <a:p>
            <a:pPr algn="ctr"/>
            <a:r>
              <a:rPr lang="ru-RU" sz="2800" dirty="0" smtClean="0"/>
              <a:t>АРМИЯ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2708920"/>
            <a:ext cx="2663037" cy="83099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ЭКОНОМИЧЕСКОЕ </a:t>
            </a:r>
          </a:p>
          <a:p>
            <a:r>
              <a:rPr lang="ru-RU" sz="2400" dirty="0" smtClean="0"/>
              <a:t>РАЗВИТИЕ РОССИИ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60032" y="2708920"/>
            <a:ext cx="3280450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РОЛЬ ГОСУДАРСТВА</a:t>
            </a:r>
          </a:p>
          <a:p>
            <a:r>
              <a:rPr lang="ru-RU" sz="2800" dirty="0" smtClean="0"/>
              <a:t>В ИСТОРИИ РОССИИ</a:t>
            </a:r>
            <a:endParaRPr lang="ru-RU" sz="28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260648"/>
            <a:ext cx="718241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Выявите и запишите причинно-следственную связь,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каждую позиция поясните и аргументируйте: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7524328" y="1916832"/>
            <a:ext cx="58060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851920" y="3140968"/>
            <a:ext cx="58060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3861048"/>
            <a:ext cx="4007523" cy="2617158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3779912" y="6309320"/>
            <a:ext cx="275966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dirty="0" smtClean="0"/>
              <a:t>Васнецов  «Три богатыря»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793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42</Words>
  <Application>Microsoft Office PowerPoint</Application>
  <PresentationFormat>Экран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33</cp:revision>
  <dcterms:created xsi:type="dcterms:W3CDTF">2011-11-29T05:23:43Z</dcterms:created>
  <dcterms:modified xsi:type="dcterms:W3CDTF">2014-04-15T12:54:02Z</dcterms:modified>
</cp:coreProperties>
</file>